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73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70FA"/>
    <a:srgbClr val="B7DBFF"/>
    <a:srgbClr val="85C2FF"/>
    <a:srgbClr val="3F9FFF"/>
    <a:srgbClr val="AB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6" y="-2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2"/>
            <a:ext cx="4932040" cy="6857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D:\Diseño\power point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367" y="404664"/>
            <a:ext cx="4832177" cy="156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067244" y="3887089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Título de la diapositiva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6067244" y="4535161"/>
            <a:ext cx="3818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Nombre </a:t>
            </a:r>
            <a:r>
              <a:rPr lang="es-ES" sz="2000"/>
              <a:t>del </a:t>
            </a:r>
            <a:r>
              <a:rPr lang="es-ES" sz="2000" smtClean="0"/>
              <a:t>ponente</a:t>
            </a:r>
            <a:endParaRPr lang="es-ES" sz="2000" dirty="0"/>
          </a:p>
        </p:txBody>
      </p:sp>
      <p:pic>
        <p:nvPicPr>
          <p:cNvPr id="1026" name="Picture 2" descr="D:\00Trabajo Dpto. Eventos\Eventos UO\Eventos 2025\IV Convencion\Diseño de papelería y promoción IV CCC 2025\originales para aplicaciones promocionales\boligrafos\para-boligrafos-logo-color-52x15m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261" y="1967677"/>
            <a:ext cx="4306388" cy="125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8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766" y="0"/>
            <a:ext cx="9329234" cy="105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71864" y="-45610"/>
            <a:ext cx="5410944" cy="1143000"/>
          </a:xfrm>
        </p:spPr>
        <p:txBody>
          <a:bodyPr>
            <a:norm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51384" y="1556793"/>
            <a:ext cx="11017224" cy="4525963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Diapositivas intermedias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6" descr="D:\Diseño\power point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93842"/>
            <a:ext cx="267142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1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766" y="0"/>
            <a:ext cx="9329234" cy="105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71864" y="-45610"/>
            <a:ext cx="5410944" cy="1143000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bg1"/>
                </a:solidFill>
              </a:rPr>
              <a:t>Redes sociales institucionales</a:t>
            </a:r>
            <a:endParaRPr lang="es-ES" sz="3200" dirty="0">
              <a:solidFill>
                <a:schemeClr val="bg1"/>
              </a:solidFill>
            </a:endParaRPr>
          </a:p>
        </p:txBody>
      </p:sp>
      <p:pic>
        <p:nvPicPr>
          <p:cNvPr id="4" name="Picture 6" descr="D:\Diseño\power point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93842"/>
            <a:ext cx="2671421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8" y="1484784"/>
            <a:ext cx="828675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321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</Words>
  <Application>Microsoft Office PowerPoint</Application>
  <PresentationFormat>Personalizado</PresentationFormat>
  <Paragraphs>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Subtítulo</vt:lpstr>
      <vt:lpstr>Redes sociales institucionales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Adán Rául</dc:creator>
  <cp:lastModifiedBy>Admin</cp:lastModifiedBy>
  <cp:revision>8</cp:revision>
  <dcterms:created xsi:type="dcterms:W3CDTF">2018-09-07T22:19:46Z</dcterms:created>
  <dcterms:modified xsi:type="dcterms:W3CDTF">2024-06-18T16:22:10Z</dcterms:modified>
</cp:coreProperties>
</file>