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</p:sldIdLst>
  <p:sldSz cx="6858000" cy="9144000" type="letter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70FA"/>
    <a:srgbClr val="B7DBFF"/>
    <a:srgbClr val="85C2FF"/>
    <a:srgbClr val="3F9FFF"/>
    <a:srgbClr val="ABD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174" y="19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7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00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18/06/2024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18/06/2024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18/06/2024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18/06/2024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5875869"/>
            <a:ext cx="5829300" cy="1816100"/>
          </a:xfrm>
        </p:spPr>
        <p:txBody>
          <a:bodyPr anchor="t"/>
          <a:lstStyle>
            <a:lvl1pPr algn="l">
              <a:defRPr sz="225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18/06/2024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18/06/2024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18/06/2024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18/06/2024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18/06/2024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7" y="364069"/>
            <a:ext cx="3833813" cy="780415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0" y="1913469"/>
            <a:ext cx="2256235" cy="6254751"/>
          </a:xfrm>
        </p:spPr>
        <p:txBody>
          <a:bodyPr/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18/06/2024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18/06/2024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18/06/2024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14350" rtl="0" eaLnBrk="1" latinLnBrk="0" hangingPunct="1"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881" indent="-192881" algn="l" defTabSz="51435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17909" indent="-160734" algn="l" defTabSz="514350" rtl="0" eaLnBrk="1" latinLnBrk="0" hangingPunct="1">
        <a:spcBef>
          <a:spcPct val="20000"/>
        </a:spcBef>
        <a:buFont typeface="Arial" pitchFamily="34" charset="0"/>
        <a:buChar char="–"/>
        <a:defRPr sz="1575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spcBef>
          <a:spcPct val="20000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spcBef>
          <a:spcPct val="20000"/>
        </a:spcBef>
        <a:buFont typeface="Arial" pitchFamily="34" charset="0"/>
        <a:buChar char="–"/>
        <a:defRPr sz="1125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spcBef>
          <a:spcPct val="20000"/>
        </a:spcBef>
        <a:buFont typeface="Arial" pitchFamily="34" charset="0"/>
        <a:buChar char="»"/>
        <a:defRPr sz="1125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spcBef>
          <a:spcPct val="20000"/>
        </a:spcBef>
        <a:buFont typeface="Arial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spcBef>
          <a:spcPct val="20000"/>
        </a:spcBef>
        <a:buFont typeface="Arial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spcBef>
          <a:spcPct val="20000"/>
        </a:spcBef>
        <a:buFont typeface="Arial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spcBef>
          <a:spcPct val="20000"/>
        </a:spcBef>
        <a:buFont typeface="Arial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0306" y="-10856"/>
            <a:ext cx="5247694" cy="592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740424" y="-36512"/>
            <a:ext cx="3043656" cy="642938"/>
          </a:xfrm>
        </p:spPr>
        <p:txBody>
          <a:bodyPr>
            <a:normAutofit/>
          </a:bodyPr>
          <a:lstStyle/>
          <a:p>
            <a:r>
              <a:rPr lang="es-ES" sz="1800" dirty="0" smtClean="0">
                <a:solidFill>
                  <a:schemeClr val="bg1"/>
                </a:solidFill>
              </a:rPr>
              <a:t>Autor</a:t>
            </a:r>
            <a:endParaRPr lang="es-ES" sz="1800" dirty="0">
              <a:solidFill>
                <a:schemeClr val="bg1"/>
              </a:solidFill>
            </a:endParaRPr>
          </a:p>
        </p:txBody>
      </p:sp>
      <p:pic>
        <p:nvPicPr>
          <p:cNvPr id="4" name="Picture 6" descr="D:\Diseño\power point\Sin título-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32" y="35496"/>
            <a:ext cx="1502674" cy="486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532440"/>
            <a:ext cx="6858000" cy="611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1 Título"/>
          <p:cNvSpPr txBox="1">
            <a:spLocks/>
          </p:cNvSpPr>
          <p:nvPr/>
        </p:nvSpPr>
        <p:spPr>
          <a:xfrm>
            <a:off x="1907172" y="1359908"/>
            <a:ext cx="3043656" cy="4257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514350" rtl="0" eaLnBrk="1" latinLnBrk="0" hangingPunct="1">
              <a:spcBef>
                <a:spcPct val="0"/>
              </a:spcBef>
              <a:buNone/>
              <a:defRPr sz="24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1800" dirty="0" smtClean="0"/>
              <a:t>Título del trabajo</a:t>
            </a:r>
            <a:endParaRPr lang="es-ES" sz="1800" dirty="0"/>
          </a:p>
        </p:txBody>
      </p:sp>
      <p:sp>
        <p:nvSpPr>
          <p:cNvPr id="13" name="1 Título"/>
          <p:cNvSpPr txBox="1">
            <a:spLocks/>
          </p:cNvSpPr>
          <p:nvPr/>
        </p:nvSpPr>
        <p:spPr>
          <a:xfrm>
            <a:off x="260648" y="1932808"/>
            <a:ext cx="3043656" cy="6671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514350" rtl="0" eaLnBrk="1" latinLnBrk="0" hangingPunct="1">
              <a:spcBef>
                <a:spcPct val="0"/>
              </a:spcBef>
              <a:buNone/>
              <a:defRPr sz="24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1800" dirty="0" smtClean="0"/>
              <a:t>Bloque</a:t>
            </a:r>
            <a:endParaRPr lang="es-ES" sz="1800" dirty="0"/>
          </a:p>
        </p:txBody>
      </p:sp>
      <p:sp>
        <p:nvSpPr>
          <p:cNvPr id="14" name="1 Título"/>
          <p:cNvSpPr txBox="1">
            <a:spLocks/>
          </p:cNvSpPr>
          <p:nvPr/>
        </p:nvSpPr>
        <p:spPr>
          <a:xfrm>
            <a:off x="3500035" y="1932808"/>
            <a:ext cx="3043656" cy="6671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514350" rtl="0" eaLnBrk="1" latinLnBrk="0" hangingPunct="1">
              <a:spcBef>
                <a:spcPct val="0"/>
              </a:spcBef>
              <a:buNone/>
              <a:defRPr sz="24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1800" dirty="0" smtClean="0"/>
              <a:t>Bloque</a:t>
            </a:r>
            <a:endParaRPr lang="es-ES" sz="1800" dirty="0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785" y="8798626"/>
            <a:ext cx="385657" cy="385657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1042" y="8857848"/>
            <a:ext cx="245750" cy="245750"/>
          </a:xfrm>
          <a:prstGeom prst="rect">
            <a:avLst/>
          </a:prstGeom>
        </p:spPr>
      </p:pic>
      <p:pic>
        <p:nvPicPr>
          <p:cNvPr id="17" name="Imagen 1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5301208" y="8845590"/>
            <a:ext cx="288032" cy="288032"/>
          </a:xfrm>
          <a:prstGeom prst="rect">
            <a:avLst/>
          </a:prstGeom>
        </p:spPr>
      </p:pic>
      <p:pic>
        <p:nvPicPr>
          <p:cNvPr id="24" name="Imagen 2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525394" y="8869253"/>
            <a:ext cx="333290" cy="234344"/>
          </a:xfrm>
          <a:prstGeom prst="rect">
            <a:avLst/>
          </a:prstGeom>
        </p:spPr>
      </p:pic>
      <p:sp>
        <p:nvSpPr>
          <p:cNvPr id="25" name="AutoShape 4" descr="Square Linkedin Logo White | Pnggri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7" name="Imagen 26"/>
          <p:cNvPicPr>
            <a:picLocks noChangeAspect="1"/>
          </p:cNvPicPr>
          <p:nvPr/>
        </p:nvPicPr>
        <p:blipFill>
          <a:blip r:embed="rId8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803" y="8857515"/>
            <a:ext cx="267881" cy="267881"/>
          </a:xfrm>
          <a:prstGeom prst="rect">
            <a:avLst/>
          </a:prstGeom>
        </p:spPr>
      </p:pic>
      <p:sp>
        <p:nvSpPr>
          <p:cNvPr id="30" name="1 Título"/>
          <p:cNvSpPr txBox="1">
            <a:spLocks/>
          </p:cNvSpPr>
          <p:nvPr/>
        </p:nvSpPr>
        <p:spPr>
          <a:xfrm>
            <a:off x="1500536" y="8778587"/>
            <a:ext cx="2734320" cy="4257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514350" rtl="0" eaLnBrk="1" latinLnBrk="0" hangingPunct="1">
              <a:spcBef>
                <a:spcPct val="0"/>
              </a:spcBef>
              <a:buNone/>
              <a:defRPr sz="24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1100" dirty="0" smtClean="0">
                <a:solidFill>
                  <a:schemeClr val="bg1"/>
                </a:solidFill>
              </a:rPr>
              <a:t>Universidad de Oriente. Cuba (@</a:t>
            </a:r>
            <a:r>
              <a:rPr lang="es-ES" sz="1100" dirty="0" err="1" smtClean="0">
                <a:solidFill>
                  <a:schemeClr val="bg1"/>
                </a:solidFill>
              </a:rPr>
              <a:t>UOCuba</a:t>
            </a:r>
            <a:r>
              <a:rPr lang="es-ES" sz="1100" dirty="0" smtClean="0">
                <a:solidFill>
                  <a:schemeClr val="bg1"/>
                </a:solidFill>
              </a:rPr>
              <a:t>)</a:t>
            </a:r>
            <a:endParaRPr lang="es-ES" sz="1100" dirty="0">
              <a:solidFill>
                <a:schemeClr val="bg1"/>
              </a:solidFill>
            </a:endParaRPr>
          </a:p>
        </p:txBody>
      </p:sp>
      <p:sp>
        <p:nvSpPr>
          <p:cNvPr id="31" name="1 Título"/>
          <p:cNvSpPr txBox="1">
            <a:spLocks/>
          </p:cNvSpPr>
          <p:nvPr/>
        </p:nvSpPr>
        <p:spPr>
          <a:xfrm>
            <a:off x="4439096" y="8769524"/>
            <a:ext cx="862112" cy="4257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514350" rtl="0" eaLnBrk="1" latinLnBrk="0" hangingPunct="1">
              <a:spcBef>
                <a:spcPct val="0"/>
              </a:spcBef>
              <a:buNone/>
              <a:defRPr sz="24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1100" dirty="0" smtClean="0">
                <a:solidFill>
                  <a:schemeClr val="bg1"/>
                </a:solidFill>
              </a:rPr>
              <a:t>@</a:t>
            </a:r>
            <a:r>
              <a:rPr lang="es-ES" sz="1100" dirty="0" err="1" smtClean="0">
                <a:solidFill>
                  <a:schemeClr val="bg1"/>
                </a:solidFill>
              </a:rPr>
              <a:t>uo_cuba</a:t>
            </a:r>
            <a:endParaRPr lang="es-ES" sz="1100" dirty="0">
              <a:solidFill>
                <a:schemeClr val="bg1"/>
              </a:solidFill>
            </a:endParaRPr>
          </a:p>
        </p:txBody>
      </p:sp>
      <p:sp>
        <p:nvSpPr>
          <p:cNvPr id="32" name="1 Título"/>
          <p:cNvSpPr txBox="1">
            <a:spLocks/>
          </p:cNvSpPr>
          <p:nvPr/>
        </p:nvSpPr>
        <p:spPr>
          <a:xfrm>
            <a:off x="5589240" y="8748464"/>
            <a:ext cx="1152128" cy="4257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514350" rtl="0" eaLnBrk="1" latinLnBrk="0" hangingPunct="1">
              <a:spcBef>
                <a:spcPct val="0"/>
              </a:spcBef>
              <a:buNone/>
              <a:defRPr sz="24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1100" dirty="0" smtClean="0">
                <a:solidFill>
                  <a:schemeClr val="bg1"/>
                </a:solidFill>
              </a:rPr>
              <a:t>@</a:t>
            </a:r>
            <a:r>
              <a:rPr lang="es-ES" sz="1100" dirty="0" err="1" smtClean="0">
                <a:solidFill>
                  <a:schemeClr val="bg1"/>
                </a:solidFill>
              </a:rPr>
              <a:t>uocuba_oficial</a:t>
            </a:r>
            <a:endParaRPr lang="es-ES" sz="1100" dirty="0">
              <a:solidFill>
                <a:schemeClr val="bg1"/>
              </a:solidFill>
            </a:endParaRPr>
          </a:p>
        </p:txBody>
      </p:sp>
      <p:pic>
        <p:nvPicPr>
          <p:cNvPr id="35" name="Imagen 34"/>
          <p:cNvPicPr>
            <a:picLocks noChangeAspect="1"/>
          </p:cNvPicPr>
          <p:nvPr/>
        </p:nvPicPr>
        <p:blipFill rotWithShape="1">
          <a:blip r:embed="rId9" cstate="print">
            <a:clrChange>
              <a:clrFrom>
                <a:srgbClr val="3F3F3F"/>
              </a:clrFrom>
              <a:clrTo>
                <a:srgbClr val="3F3F3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42" t="25199" r="11943" b="26921"/>
          <a:stretch/>
        </p:blipFill>
        <p:spPr>
          <a:xfrm>
            <a:off x="4115529" y="8853846"/>
            <a:ext cx="400179" cy="271550"/>
          </a:xfrm>
          <a:prstGeom prst="rect">
            <a:avLst/>
          </a:prstGeom>
        </p:spPr>
      </p:pic>
      <p:pic>
        <p:nvPicPr>
          <p:cNvPr id="37" name="Imagen 3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6416" y="8557558"/>
            <a:ext cx="284312" cy="284312"/>
          </a:xfrm>
          <a:prstGeom prst="rect">
            <a:avLst/>
          </a:prstGeom>
        </p:spPr>
      </p:pic>
      <p:pic>
        <p:nvPicPr>
          <p:cNvPr id="38" name="Imagen 37"/>
          <p:cNvPicPr>
            <a:picLocks noChangeAspect="1"/>
          </p:cNvPicPr>
          <p:nvPr/>
        </p:nvPicPr>
        <p:blipFill rotWithShape="1">
          <a:blip r:embed="rId11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50" t="16401" r="15350" b="16401"/>
          <a:stretch/>
        </p:blipFill>
        <p:spPr>
          <a:xfrm>
            <a:off x="980495" y="8581197"/>
            <a:ext cx="239189" cy="231941"/>
          </a:xfrm>
          <a:prstGeom prst="rect">
            <a:avLst/>
          </a:prstGeom>
        </p:spPr>
      </p:pic>
      <p:sp>
        <p:nvSpPr>
          <p:cNvPr id="41" name="1 Título"/>
          <p:cNvSpPr txBox="1">
            <a:spLocks/>
          </p:cNvSpPr>
          <p:nvPr/>
        </p:nvSpPr>
        <p:spPr>
          <a:xfrm>
            <a:off x="274579" y="8493961"/>
            <a:ext cx="2734320" cy="4257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514350" rtl="0" eaLnBrk="1" latinLnBrk="0" hangingPunct="1">
              <a:spcBef>
                <a:spcPct val="0"/>
              </a:spcBef>
              <a:buNone/>
              <a:defRPr sz="24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1100" dirty="0" smtClean="0">
                <a:solidFill>
                  <a:schemeClr val="bg1"/>
                </a:solidFill>
              </a:rPr>
              <a:t>uo.edu.cu</a:t>
            </a:r>
            <a:endParaRPr lang="es-ES" sz="1100" dirty="0">
              <a:solidFill>
                <a:schemeClr val="bg1"/>
              </a:solidFill>
            </a:endParaRPr>
          </a:p>
        </p:txBody>
      </p:sp>
      <p:sp>
        <p:nvSpPr>
          <p:cNvPr id="42" name="1 Título"/>
          <p:cNvSpPr txBox="1">
            <a:spLocks/>
          </p:cNvSpPr>
          <p:nvPr/>
        </p:nvSpPr>
        <p:spPr>
          <a:xfrm>
            <a:off x="4436769" y="8493961"/>
            <a:ext cx="2356823" cy="4257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514350" rtl="0" eaLnBrk="1" latinLnBrk="0" hangingPunct="1">
              <a:spcBef>
                <a:spcPct val="0"/>
              </a:spcBef>
              <a:buNone/>
              <a:defRPr sz="24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1100" dirty="0" smtClean="0">
                <a:solidFill>
                  <a:schemeClr val="bg1"/>
                </a:solidFill>
              </a:rPr>
              <a:t>comunicacion@uo.edu.cu</a:t>
            </a:r>
            <a:endParaRPr lang="es-ES" sz="1100" dirty="0">
              <a:solidFill>
                <a:schemeClr val="bg1"/>
              </a:solidFill>
            </a:endParaRPr>
          </a:p>
        </p:txBody>
      </p:sp>
      <p:pic>
        <p:nvPicPr>
          <p:cNvPr id="1027" name="Picture 3" descr="D:\00Trabajo Dpto. Eventos\Eventos UO\Eventos 2025\IV Convencion\Diseño de papelería y promoción IV CCC 2025\originales para aplicaciones promocionales\boligrafos\para-boligrafos-logo-color-52x15mm.pn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5825" y="706096"/>
            <a:ext cx="1874837" cy="54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6124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20</Words>
  <Application>Microsoft Office PowerPoint</Application>
  <PresentationFormat>Carta (216 x 279 mm)</PresentationFormat>
  <Paragraphs>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Autor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Adán Rául</dc:creator>
  <cp:lastModifiedBy>Admin</cp:lastModifiedBy>
  <cp:revision>13</cp:revision>
  <dcterms:created xsi:type="dcterms:W3CDTF">2018-09-07T22:19:46Z</dcterms:created>
  <dcterms:modified xsi:type="dcterms:W3CDTF">2024-06-18T16:21:49Z</dcterms:modified>
</cp:coreProperties>
</file>