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6858000" cy="9144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0FA"/>
    <a:srgbClr val="B7DBFF"/>
    <a:srgbClr val="85C2FF"/>
    <a:srgbClr val="3F9FFF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74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9"/>
            <a:ext cx="2256235" cy="6254751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306" y="-10856"/>
            <a:ext cx="5247694" cy="59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40424" y="-36512"/>
            <a:ext cx="3043656" cy="642938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chemeClr val="bg1"/>
                </a:solidFill>
              </a:rPr>
              <a:t>Autor</a:t>
            </a:r>
            <a:endParaRPr lang="es-ES" sz="1800" dirty="0">
              <a:solidFill>
                <a:schemeClr val="bg1"/>
              </a:solidFill>
            </a:endParaRPr>
          </a:p>
        </p:txBody>
      </p:sp>
      <p:pic>
        <p:nvPicPr>
          <p:cNvPr id="4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" y="35496"/>
            <a:ext cx="1502674" cy="4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32440"/>
            <a:ext cx="6858000" cy="61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907172" y="1359908"/>
            <a:ext cx="3043656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/>
              <a:t>Título del trabajo</a:t>
            </a:r>
            <a:endParaRPr lang="es-ES" sz="1800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260648" y="1932808"/>
            <a:ext cx="3043656" cy="667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/>
              <a:t>Bloque</a:t>
            </a:r>
            <a:endParaRPr lang="es-ES" sz="1800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500035" y="1932808"/>
            <a:ext cx="3043656" cy="667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 smtClean="0"/>
              <a:t>Bloque</a:t>
            </a:r>
            <a:endParaRPr lang="es-ES" sz="18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5" y="8798626"/>
            <a:ext cx="385657" cy="38565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42" y="8857848"/>
            <a:ext cx="245750" cy="24575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301208" y="8845590"/>
            <a:ext cx="288032" cy="28803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25394" y="8869253"/>
            <a:ext cx="333290" cy="234344"/>
          </a:xfrm>
          <a:prstGeom prst="rect">
            <a:avLst/>
          </a:prstGeom>
        </p:spPr>
      </p:pic>
      <p:sp>
        <p:nvSpPr>
          <p:cNvPr id="25" name="AutoShape 4" descr="Square Linkedin Logo White | Pnggr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03" y="8857515"/>
            <a:ext cx="267881" cy="267881"/>
          </a:xfrm>
          <a:prstGeom prst="rect">
            <a:avLst/>
          </a:prstGeom>
        </p:spPr>
      </p:pic>
      <p:sp>
        <p:nvSpPr>
          <p:cNvPr id="30" name="1 Título"/>
          <p:cNvSpPr txBox="1">
            <a:spLocks/>
          </p:cNvSpPr>
          <p:nvPr/>
        </p:nvSpPr>
        <p:spPr>
          <a:xfrm>
            <a:off x="1500536" y="8778587"/>
            <a:ext cx="2734320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 smtClean="0">
                <a:solidFill>
                  <a:schemeClr val="bg1"/>
                </a:solidFill>
              </a:rPr>
              <a:t>Universidad de Oriente. Cuba (@</a:t>
            </a:r>
            <a:r>
              <a:rPr lang="es-ES" sz="1100" dirty="0" err="1" smtClean="0">
                <a:solidFill>
                  <a:schemeClr val="bg1"/>
                </a:solidFill>
              </a:rPr>
              <a:t>UOCuba</a:t>
            </a:r>
            <a:r>
              <a:rPr lang="es-ES" sz="1100" dirty="0" smtClean="0">
                <a:solidFill>
                  <a:schemeClr val="bg1"/>
                </a:solidFill>
              </a:rPr>
              <a:t>)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4439096" y="8769524"/>
            <a:ext cx="862112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100" dirty="0" smtClean="0">
                <a:solidFill>
                  <a:schemeClr val="bg1"/>
                </a:solidFill>
              </a:rPr>
              <a:t>@</a:t>
            </a:r>
            <a:r>
              <a:rPr lang="es-ES" sz="1100" dirty="0" err="1" smtClean="0">
                <a:solidFill>
                  <a:schemeClr val="bg1"/>
                </a:solidFill>
              </a:rPr>
              <a:t>uo_cuba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32" name="1 Título"/>
          <p:cNvSpPr txBox="1">
            <a:spLocks/>
          </p:cNvSpPr>
          <p:nvPr/>
        </p:nvSpPr>
        <p:spPr>
          <a:xfrm>
            <a:off x="5589240" y="8748464"/>
            <a:ext cx="1152128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100" dirty="0" smtClean="0">
                <a:solidFill>
                  <a:schemeClr val="bg1"/>
                </a:solidFill>
              </a:rPr>
              <a:t>@</a:t>
            </a:r>
            <a:r>
              <a:rPr lang="es-ES" sz="1100" dirty="0" err="1" smtClean="0">
                <a:solidFill>
                  <a:schemeClr val="bg1"/>
                </a:solidFill>
              </a:rPr>
              <a:t>uocuba_oficial</a:t>
            </a:r>
            <a:endParaRPr lang="es-ES" sz="1100" dirty="0">
              <a:solidFill>
                <a:schemeClr val="bg1"/>
              </a:solidFill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3F3F3F"/>
              </a:clrFrom>
              <a:clrTo>
                <a:srgbClr val="3F3F3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2" t="25199" r="11943" b="26921"/>
          <a:stretch/>
        </p:blipFill>
        <p:spPr>
          <a:xfrm>
            <a:off x="4115529" y="8853846"/>
            <a:ext cx="400179" cy="27155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16" y="8557558"/>
            <a:ext cx="284312" cy="284312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6401" r="15350" b="16401"/>
          <a:stretch/>
        </p:blipFill>
        <p:spPr>
          <a:xfrm>
            <a:off x="980495" y="8581197"/>
            <a:ext cx="239189" cy="231941"/>
          </a:xfrm>
          <a:prstGeom prst="rect">
            <a:avLst/>
          </a:prstGeom>
        </p:spPr>
      </p:pic>
      <p:sp>
        <p:nvSpPr>
          <p:cNvPr id="41" name="1 Título"/>
          <p:cNvSpPr txBox="1">
            <a:spLocks/>
          </p:cNvSpPr>
          <p:nvPr/>
        </p:nvSpPr>
        <p:spPr>
          <a:xfrm>
            <a:off x="274579" y="8493961"/>
            <a:ext cx="2734320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 smtClean="0">
                <a:solidFill>
                  <a:schemeClr val="bg1"/>
                </a:solidFill>
              </a:rPr>
              <a:t>uo.edu.cu</a:t>
            </a:r>
            <a:endParaRPr lang="es-ES" sz="1100" dirty="0">
              <a:solidFill>
                <a:schemeClr val="bg1"/>
              </a:solidFill>
            </a:endParaRPr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4436769" y="8493961"/>
            <a:ext cx="2356823" cy="425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514350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100" dirty="0" smtClean="0">
                <a:solidFill>
                  <a:schemeClr val="bg1"/>
                </a:solidFill>
              </a:rPr>
              <a:t>comunicacion@uo.edu.cu</a:t>
            </a:r>
            <a:endParaRPr lang="es-ES" sz="1100" dirty="0">
              <a:solidFill>
                <a:schemeClr val="bg1"/>
              </a:solidFill>
            </a:endParaRPr>
          </a:p>
        </p:txBody>
      </p:sp>
      <p:pic>
        <p:nvPicPr>
          <p:cNvPr id="1027" name="Picture 3" descr="D:\00Trabajo Dpto. Eventos\Eventos UO\Eventos 2025\IV Convencion\Diseño de papelería y promoción IV CCC 2025\originales para aplicaciones promocionales\boligrafos\para-boligrafos-logo-color-52x15mm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825" y="706096"/>
            <a:ext cx="1874837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124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Autor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Adán Rául</dc:creator>
  <cp:lastModifiedBy>Admin</cp:lastModifiedBy>
  <cp:revision>13</cp:revision>
  <dcterms:created xsi:type="dcterms:W3CDTF">2018-09-07T22:19:46Z</dcterms:created>
  <dcterms:modified xsi:type="dcterms:W3CDTF">2024-06-18T16:21:49Z</dcterms:modified>
</cp:coreProperties>
</file>