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7" r:id="rId3"/>
    <p:sldId id="273" r:id="rId4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270FA"/>
    <a:srgbClr val="B7DBFF"/>
    <a:srgbClr val="85C2FF"/>
    <a:srgbClr val="3F9FFF"/>
    <a:srgbClr val="ABD5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0" d="100"/>
          <a:sy n="80" d="100"/>
        </p:scale>
        <p:origin x="-96" y="-588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847CFC-816F-41D0-AAC0-9BF4FEBC753E}" type="datetimeFigureOut">
              <a:rPr lang="es-ES" smtClean="0"/>
              <a:t>08/09/2022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2FADFE-3B8F-471C-ABF0-DBC7717ECBBC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2572"/>
            <a:ext cx="4932040" cy="68575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D:\Diseño\power point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60367" y="404664"/>
            <a:ext cx="4832177" cy="156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6067244" y="3887089"/>
            <a:ext cx="345638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800" dirty="0"/>
              <a:t>Título de la diapositiva</a:t>
            </a:r>
          </a:p>
        </p:txBody>
      </p:sp>
      <p:sp>
        <p:nvSpPr>
          <p:cNvPr id="8" name="7 CuadroTexto"/>
          <p:cNvSpPr txBox="1"/>
          <p:nvPr/>
        </p:nvSpPr>
        <p:spPr>
          <a:xfrm>
            <a:off x="6067244" y="4535161"/>
            <a:ext cx="38185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000" dirty="0"/>
              <a:t>Nombre </a:t>
            </a:r>
            <a:r>
              <a:rPr lang="es-ES" sz="2000"/>
              <a:t>del </a:t>
            </a:r>
            <a:r>
              <a:rPr lang="es-ES" sz="2000" smtClean="0"/>
              <a:t>ponente</a:t>
            </a:r>
            <a:endParaRPr lang="es-ES" sz="2000" dirty="0"/>
          </a:p>
        </p:txBody>
      </p:sp>
      <p:pic>
        <p:nvPicPr>
          <p:cNvPr id="9" name="Picture 3" descr="C:\Users\User\Desktop\III Conven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79975" y="1967676"/>
            <a:ext cx="5832649" cy="13173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9284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766" y="0"/>
            <a:ext cx="932923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1864" y="-45610"/>
            <a:ext cx="5410944" cy="1143000"/>
          </a:xfrm>
        </p:spPr>
        <p:txBody>
          <a:bodyPr>
            <a:normAutofit/>
          </a:bodyPr>
          <a:lstStyle/>
          <a:p>
            <a:r>
              <a:rPr lang="es-ES" sz="3200" dirty="0">
                <a:solidFill>
                  <a:schemeClr val="bg1"/>
                </a:solidFill>
              </a:rPr>
              <a:t>Subtítulo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551384" y="1556793"/>
            <a:ext cx="11017224" cy="4525963"/>
          </a:xfrm>
        </p:spPr>
        <p:txBody>
          <a:bodyPr/>
          <a:lstStyle/>
          <a:p>
            <a:pPr marL="0" indent="0">
              <a:buNone/>
            </a:pPr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Diapositivas intermedias</a:t>
            </a:r>
            <a:endParaRPr lang="es-E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6" descr="D:\Diseño\power point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93842"/>
            <a:ext cx="267142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76124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62766" y="0"/>
            <a:ext cx="9329234" cy="10527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871864" y="-45610"/>
            <a:ext cx="5410944" cy="1143000"/>
          </a:xfrm>
        </p:spPr>
        <p:txBody>
          <a:bodyPr>
            <a:normAutofit/>
          </a:bodyPr>
          <a:lstStyle/>
          <a:p>
            <a:r>
              <a:rPr lang="es-ES" sz="3200" dirty="0" smtClean="0">
                <a:solidFill>
                  <a:schemeClr val="bg1"/>
                </a:solidFill>
              </a:rPr>
              <a:t>Redes sociales institucionales</a:t>
            </a:r>
            <a:endParaRPr lang="es-ES" sz="3200" dirty="0">
              <a:solidFill>
                <a:schemeClr val="bg1"/>
              </a:solidFill>
            </a:endParaRPr>
          </a:p>
        </p:txBody>
      </p:sp>
      <p:pic>
        <p:nvPicPr>
          <p:cNvPr id="4" name="Picture 6" descr="D:\Diseño\power point\Sin título-1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344" y="93842"/>
            <a:ext cx="2671421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Imagen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7528" y="1484784"/>
            <a:ext cx="8286750" cy="4648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13219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icin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cin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cin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</TotalTime>
  <Words>13</Words>
  <Application>Microsoft Office PowerPoint</Application>
  <PresentationFormat>Personalizado</PresentationFormat>
  <Paragraphs>5</Paragraphs>
  <Slides>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Presentación de PowerPoint</vt:lpstr>
      <vt:lpstr>Subtítulo</vt:lpstr>
      <vt:lpstr>Redes sociales institucionales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Adán Rául</dc:creator>
  <cp:lastModifiedBy>Admin</cp:lastModifiedBy>
  <cp:revision>7</cp:revision>
  <dcterms:created xsi:type="dcterms:W3CDTF">2018-09-07T22:19:46Z</dcterms:created>
  <dcterms:modified xsi:type="dcterms:W3CDTF">2022-09-08T12:31:47Z</dcterms:modified>
</cp:coreProperties>
</file>