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63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27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539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728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45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339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517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15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1077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55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87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E8110-2E46-4D0F-86B5-EE2E1923B03C}" type="datetimeFigureOut">
              <a:rPr lang="es-ES" smtClean="0"/>
              <a:t>01/10/2025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F6F7-2B3E-4231-8855-D91B978876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34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" y="0"/>
            <a:ext cx="12158765" cy="685799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357154" y="1449977"/>
            <a:ext cx="81250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de la ponencia</a:t>
            </a:r>
          </a:p>
          <a:p>
            <a:pPr algn="ctr"/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Autor: 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14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" y="0"/>
            <a:ext cx="12158765" cy="685799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357154" y="1449977"/>
            <a:ext cx="81250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Textos </a:t>
            </a:r>
          </a:p>
          <a:p>
            <a:pPr algn="ctr"/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156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Rosalina</dc:creator>
  <cp:lastModifiedBy>Rosalina</cp:lastModifiedBy>
  <cp:revision>1</cp:revision>
  <dcterms:created xsi:type="dcterms:W3CDTF">2025-10-01T10:07:04Z</dcterms:created>
  <dcterms:modified xsi:type="dcterms:W3CDTF">2025-10-01T10:07:33Z</dcterms:modified>
</cp:coreProperties>
</file>